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29.06.2021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29.06.2021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29.06.2021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29.06.2021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29.06.2021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29.06.2021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29.06.2021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29.06.2021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29.06.2021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29.06.2021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29.06.2021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6DBCB-383B-4FB3-AA7E-77D10F68CC2D}" type="datetimeFigureOut">
              <a:rPr lang="ru-RU" smtClean="0"/>
              <a:pPr/>
              <a:t>29.06.2021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hyperlink" Target="https://edu.tatar.ru/aksubaevo/st-kiremet/dou/read-news/2559810" TargetMode="External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узор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5875" cy="6858000"/>
          </a:xfrm>
          <a:prstGeom prst="rect">
            <a:avLst/>
          </a:prstGeom>
        </p:spPr>
      </p:pic>
      <p:pic>
        <p:nvPicPr>
          <p:cNvPr id="20" name="Рисунок 19" descr="СтКирДОУ фото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5008" y="142852"/>
            <a:ext cx="3119096" cy="20047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 descr="логотип год родного язык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15338" y="142852"/>
            <a:ext cx="642918" cy="64291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857884" y="1214422"/>
            <a:ext cx="30004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 smtClean="0"/>
          </a:p>
          <a:p>
            <a:pPr algn="ctr"/>
            <a:r>
              <a:rPr lang="ru-RU" sz="1200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МБДОУ </a:t>
            </a:r>
            <a:r>
              <a:rPr lang="ru-RU" sz="1200" b="1" dirty="0" err="1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Старокиреметский</a:t>
            </a:r>
            <a:r>
              <a:rPr lang="ru-RU" sz="1200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детский сад </a:t>
            </a:r>
            <a:r>
              <a:rPr lang="ru-RU" sz="1200" b="1" dirty="0" err="1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Аксубаевского</a:t>
            </a:r>
            <a:r>
              <a:rPr lang="ru-RU" sz="1200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муниципального района Республики Татарстан</a:t>
            </a:r>
            <a:endParaRPr lang="ru-RU" sz="1200" b="1" dirty="0">
              <a:solidFill>
                <a:srgbClr val="FFFF00"/>
              </a:solidFill>
              <a:latin typeface="Cambria Math" pitchFamily="18" charset="0"/>
              <a:ea typeface="Cambria Math" pitchFamily="18" charset="0"/>
            </a:endParaRPr>
          </a:p>
        </p:txBody>
      </p:sp>
      <p:pic>
        <p:nvPicPr>
          <p:cNvPr id="14" name="Рисунок 13" descr="экскурсия в библиотеку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57290" y="0"/>
            <a:ext cx="1785950" cy="31750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1428728" y="2357430"/>
            <a:ext cx="142876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dirty="0" smtClean="0">
                <a:solidFill>
                  <a:srgbClr val="FFFF00"/>
                </a:solidFill>
              </a:rPr>
              <a:t>«Экскурсия в библиотеку»,</a:t>
            </a:r>
            <a:endParaRPr lang="ru-RU" sz="1400" b="1" i="1" dirty="0" smtClean="0">
              <a:solidFill>
                <a:srgbClr val="FFFF00"/>
              </a:solidFill>
            </a:endParaRPr>
          </a:p>
          <a:p>
            <a:r>
              <a:rPr lang="ru-RU" sz="1400" b="1" i="1" dirty="0" smtClean="0">
                <a:solidFill>
                  <a:srgbClr val="FFFF00"/>
                </a:solidFill>
              </a:rPr>
              <a:t>01.02.2021г</a:t>
            </a:r>
            <a:r>
              <a:rPr lang="ru-RU" sz="1400" b="1" i="1" dirty="0" smtClean="0">
                <a:solidFill>
                  <a:srgbClr val="FFFF00"/>
                </a:solidFill>
              </a:rPr>
              <a:t>.</a:t>
            </a:r>
            <a:endParaRPr lang="ru-RU" sz="1400" b="1" i="1" dirty="0">
              <a:solidFill>
                <a:srgbClr val="FFFF00"/>
              </a:solidFill>
            </a:endParaRPr>
          </a:p>
        </p:txBody>
      </p:sp>
      <p:pic>
        <p:nvPicPr>
          <p:cNvPr id="24" name="Рисунок 23" descr="Ралиночка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28728" y="3286124"/>
            <a:ext cx="1914688" cy="3429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" name="TextBox 15"/>
          <p:cNvSpPr txBox="1"/>
          <p:nvPr/>
        </p:nvSpPr>
        <p:spPr>
          <a:xfrm>
            <a:off x="1500166" y="5643578"/>
            <a:ext cx="18573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dirty="0" smtClean="0">
                <a:solidFill>
                  <a:srgbClr val="FFFF00"/>
                </a:solidFill>
              </a:rPr>
              <a:t>"</a:t>
            </a:r>
            <a:r>
              <a:rPr lang="ru-RU" sz="1400" b="1" i="1" dirty="0" err="1" smtClean="0">
                <a:solidFill>
                  <a:srgbClr val="FFFF00"/>
                </a:solidFill>
              </a:rPr>
              <a:t>Туган</a:t>
            </a:r>
            <a:r>
              <a:rPr lang="ru-RU" sz="1400" b="1" i="1" dirty="0" smtClean="0">
                <a:solidFill>
                  <a:srgbClr val="FFFF00"/>
                </a:solidFill>
              </a:rPr>
              <a:t> </a:t>
            </a:r>
            <a:r>
              <a:rPr lang="ru-RU" sz="1400" b="1" i="1" dirty="0" smtClean="0">
                <a:solidFill>
                  <a:srgbClr val="FFFF00"/>
                </a:solidFill>
              </a:rPr>
              <a:t>тел, </a:t>
            </a:r>
            <a:r>
              <a:rPr lang="tt-RU" sz="1400" b="1" i="1" dirty="0" smtClean="0">
                <a:solidFill>
                  <a:srgbClr val="FFFF00"/>
                </a:solidFill>
              </a:rPr>
              <a:t>иң </a:t>
            </a:r>
            <a:r>
              <a:rPr lang="ru-RU" sz="1400" b="1" i="1" dirty="0" err="1" smtClean="0">
                <a:solidFill>
                  <a:srgbClr val="FFFF00"/>
                </a:solidFill>
              </a:rPr>
              <a:t>матур</a:t>
            </a:r>
            <a:r>
              <a:rPr lang="ru-RU" sz="1400" b="1" i="1" dirty="0" smtClean="0">
                <a:solidFill>
                  <a:srgbClr val="FFFF00"/>
                </a:solidFill>
              </a:rPr>
              <a:t> тел"</a:t>
            </a:r>
            <a:r>
              <a:rPr lang="ru-RU" sz="1400" b="1" dirty="0" smtClean="0">
                <a:solidFill>
                  <a:srgbClr val="FFFF00"/>
                </a:solidFill>
              </a:rPr>
              <a:t> </a:t>
            </a:r>
            <a:r>
              <a:rPr lang="ru-RU" sz="1400" b="1" dirty="0" smtClean="0">
                <a:solidFill>
                  <a:srgbClr val="FFFF00"/>
                </a:solidFill>
              </a:rPr>
              <a:t>, </a:t>
            </a:r>
            <a:r>
              <a:rPr lang="ru-RU" sz="1400" b="1" i="1" dirty="0" smtClean="0">
                <a:solidFill>
                  <a:srgbClr val="FFFF00"/>
                </a:solidFill>
              </a:rPr>
              <a:t>05.02.2021г</a:t>
            </a:r>
            <a:r>
              <a:rPr lang="ru-RU" sz="1400" b="1" i="1" dirty="0" smtClean="0">
                <a:solidFill>
                  <a:srgbClr val="FFFF00"/>
                </a:solidFill>
              </a:rPr>
              <a:t>.</a:t>
            </a:r>
            <a:endParaRPr lang="ru-RU" sz="1400" b="1" i="1" dirty="0">
              <a:solidFill>
                <a:srgbClr val="FFFF00"/>
              </a:solidFill>
            </a:endParaRPr>
          </a:p>
        </p:txBody>
      </p:sp>
      <p:pic>
        <p:nvPicPr>
          <p:cNvPr id="25" name="Рисунок 24" descr="яю1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500430" y="2285992"/>
            <a:ext cx="3810027" cy="21431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6" name="Рисунок 25" descr="беседа о М Джалиле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500430" y="4500569"/>
            <a:ext cx="2786082" cy="222886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9" name="Солнце 18"/>
          <p:cNvSpPr/>
          <p:nvPr/>
        </p:nvSpPr>
        <p:spPr>
          <a:xfrm>
            <a:off x="3000364" y="0"/>
            <a:ext cx="2643206" cy="2428892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rgbClr val="FF0000"/>
                </a:solidFill>
                <a:latin typeface="Century Schoolbook" pitchFamily="18" charset="0"/>
              </a:rPr>
              <a:t>ФЕВРАЛЬ</a:t>
            </a:r>
            <a:endParaRPr lang="ru-RU" sz="1000" b="1" dirty="0">
              <a:solidFill>
                <a:srgbClr val="FF0000"/>
              </a:solidFill>
              <a:latin typeface="Century Schoolbook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500430" y="6215082"/>
            <a:ext cx="27146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12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tt-RU" sz="1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"Муса Джалиль в наших сердцах" </a:t>
            </a:r>
            <a:r>
              <a:rPr lang="tt-RU" sz="14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15.02.2021г.</a:t>
            </a:r>
            <a:endParaRPr lang="ru-RU" sz="1400" b="1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" name="Рисунок 27" descr="яю15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072330" y="3857628"/>
            <a:ext cx="1857388" cy="28575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3" name="Прямоугольник 22"/>
          <p:cNvSpPr/>
          <p:nvPr/>
        </p:nvSpPr>
        <p:spPr>
          <a:xfrm>
            <a:off x="3929058" y="3929066"/>
            <a:ext cx="35004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>
                <a:solidFill>
                  <a:srgbClr val="FFFF00"/>
                </a:solidFill>
              </a:rPr>
              <a:t>"</a:t>
            </a:r>
            <a:r>
              <a:rPr lang="ru-RU" sz="1400" b="1" i="1" dirty="0" err="1" smtClean="0">
                <a:solidFill>
                  <a:srgbClr val="FFFF00"/>
                </a:solidFill>
              </a:rPr>
              <a:t>Туган</a:t>
            </a:r>
            <a:r>
              <a:rPr lang="ru-RU" sz="1400" b="1" i="1" dirty="0" smtClean="0">
                <a:solidFill>
                  <a:srgbClr val="FFFF00"/>
                </a:solidFill>
              </a:rPr>
              <a:t> </a:t>
            </a:r>
            <a:r>
              <a:rPr lang="ru-RU" sz="1400" b="1" i="1" dirty="0" err="1" smtClean="0">
                <a:solidFill>
                  <a:srgbClr val="FFFF00"/>
                </a:solidFill>
              </a:rPr>
              <a:t>илем</a:t>
            </a:r>
            <a:r>
              <a:rPr lang="ru-RU" sz="1400" b="1" i="1" dirty="0" smtClean="0">
                <a:solidFill>
                  <a:srgbClr val="FFFF00"/>
                </a:solidFill>
              </a:rPr>
              <a:t>, </a:t>
            </a:r>
            <a:r>
              <a:rPr lang="ru-RU" sz="1400" b="1" i="1" dirty="0" err="1" smtClean="0">
                <a:solidFill>
                  <a:srgbClr val="FFFF00"/>
                </a:solidFill>
              </a:rPr>
              <a:t>туган</a:t>
            </a:r>
            <a:r>
              <a:rPr lang="ru-RU" sz="1400" b="1" i="1" dirty="0" smtClean="0">
                <a:solidFill>
                  <a:srgbClr val="FFFF00"/>
                </a:solidFill>
              </a:rPr>
              <a:t> </a:t>
            </a:r>
            <a:r>
              <a:rPr lang="ru-RU" sz="1400" b="1" i="1" dirty="0" err="1" smtClean="0">
                <a:solidFill>
                  <a:srgbClr val="FFFF00"/>
                </a:solidFill>
              </a:rPr>
              <a:t>телем</a:t>
            </a:r>
            <a:r>
              <a:rPr lang="ru-RU" sz="1400" b="1" i="1" dirty="0" smtClean="0">
                <a:solidFill>
                  <a:srgbClr val="FFFF00"/>
                </a:solidFill>
              </a:rPr>
              <a:t>"</a:t>
            </a:r>
            <a:r>
              <a:rPr lang="ru-RU" sz="1400" b="1" dirty="0" smtClean="0">
                <a:solidFill>
                  <a:srgbClr val="FFFF00"/>
                </a:solidFill>
              </a:rPr>
              <a:t> (</a:t>
            </a:r>
            <a:r>
              <a:rPr lang="ru-RU" sz="1400" b="1" dirty="0" err="1" smtClean="0">
                <a:solidFill>
                  <a:srgbClr val="FFFF00"/>
                </a:solidFill>
              </a:rPr>
              <a:t>музыкаль</a:t>
            </a:r>
            <a:r>
              <a:rPr lang="ru-RU" sz="1400" b="1" dirty="0" smtClean="0">
                <a:solidFill>
                  <a:srgbClr val="FFFF00"/>
                </a:solidFill>
              </a:rPr>
              <a:t>-</a:t>
            </a:r>
            <a:r>
              <a:rPr lang="tt-RU" sz="1400" b="1" dirty="0" smtClean="0">
                <a:solidFill>
                  <a:srgbClr val="FFFF00"/>
                </a:solidFill>
              </a:rPr>
              <a:t>сәнгат</a:t>
            </a:r>
            <a:r>
              <a:rPr lang="ru-RU" sz="1400" b="1" dirty="0" err="1" smtClean="0">
                <a:solidFill>
                  <a:srgbClr val="FFFF00"/>
                </a:solidFill>
              </a:rPr>
              <a:t>ь</a:t>
            </a:r>
            <a:r>
              <a:rPr lang="ru-RU" sz="1400" b="1" dirty="0" smtClean="0">
                <a:solidFill>
                  <a:srgbClr val="FFFF00"/>
                </a:solidFill>
              </a:rPr>
              <a:t> </a:t>
            </a:r>
            <a:r>
              <a:rPr lang="ru-RU" sz="1400" b="1" dirty="0" err="1" smtClean="0">
                <a:solidFill>
                  <a:srgbClr val="FFFF00"/>
                </a:solidFill>
              </a:rPr>
              <a:t>чаралар</a:t>
            </a:r>
            <a:r>
              <a:rPr lang="ru-RU" sz="1400" b="1" dirty="0" smtClean="0">
                <a:solidFill>
                  <a:srgbClr val="FFFF00"/>
                </a:solidFill>
              </a:rPr>
              <a:t>)</a:t>
            </a:r>
            <a:r>
              <a:rPr lang="ru-RU" sz="1400" b="1" i="1" dirty="0" smtClean="0">
                <a:solidFill>
                  <a:srgbClr val="FFFF00"/>
                </a:solidFill>
              </a:rPr>
              <a:t>, </a:t>
            </a:r>
            <a:r>
              <a:rPr lang="ru-RU" sz="1400" b="1" i="1" dirty="0" smtClean="0">
                <a:solidFill>
                  <a:srgbClr val="FFFF00"/>
                </a:solidFill>
              </a:rPr>
              <a:t>11.02.2021г</a:t>
            </a:r>
            <a:r>
              <a:rPr lang="ru-RU" sz="1400" b="1" i="1" dirty="0" smtClean="0">
                <a:solidFill>
                  <a:srgbClr val="FFFF00"/>
                </a:solidFill>
              </a:rPr>
              <a:t>.</a:t>
            </a:r>
            <a:endParaRPr lang="ru-RU" sz="1400" b="1" i="1" dirty="0">
              <a:solidFill>
                <a:srgbClr val="FFFF00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143768" y="6215082"/>
            <a:ext cx="18266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i="1" dirty="0" smtClean="0">
                <a:solidFill>
                  <a:srgbClr val="FFFF00"/>
                </a:solidFill>
              </a:rPr>
              <a:t>“</a:t>
            </a:r>
            <a:r>
              <a:rPr lang="tt-RU" sz="1200" b="1" i="1" dirty="0" smtClean="0">
                <a:solidFill>
                  <a:srgbClr val="FFFF00"/>
                </a:solidFill>
              </a:rPr>
              <a:t>Ден</a:t>
            </a:r>
            <a:r>
              <a:rPr lang="ru-RU" sz="1200" b="1" i="1" dirty="0" err="1" smtClean="0">
                <a:solidFill>
                  <a:srgbClr val="FFFF00"/>
                </a:solidFill>
              </a:rPr>
              <a:t>ь</a:t>
            </a:r>
            <a:r>
              <a:rPr lang="tt-RU" sz="1200" b="1" i="1" dirty="0" smtClean="0">
                <a:solidFill>
                  <a:srgbClr val="FFFF00"/>
                </a:solidFill>
              </a:rPr>
              <a:t> родного языка</a:t>
            </a:r>
            <a:r>
              <a:rPr lang="ru-RU" sz="1200" b="1" i="1" dirty="0" smtClean="0">
                <a:solidFill>
                  <a:srgbClr val="FFFF00"/>
                </a:solidFill>
              </a:rPr>
              <a:t>"</a:t>
            </a:r>
            <a:r>
              <a:rPr lang="ru-RU" sz="1200" b="1" dirty="0" smtClean="0">
                <a:solidFill>
                  <a:srgbClr val="FFFF00"/>
                </a:solidFill>
              </a:rPr>
              <a:t> , </a:t>
            </a:r>
            <a:r>
              <a:rPr lang="ru-RU" sz="1200" b="1" i="1" dirty="0" smtClean="0">
                <a:solidFill>
                  <a:srgbClr val="FFFF00"/>
                </a:solidFill>
              </a:rPr>
              <a:t>22.02.2021г</a:t>
            </a:r>
            <a:r>
              <a:rPr lang="ru-RU" sz="1200" b="1" i="1" dirty="0" smtClean="0">
                <a:solidFill>
                  <a:srgbClr val="FFFF00"/>
                </a:solidFill>
              </a:rPr>
              <a:t>.</a:t>
            </a:r>
            <a:endParaRPr lang="ru-RU" sz="1200" b="1" i="1" dirty="0">
              <a:solidFill>
                <a:srgbClr val="FFFF00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286644" y="2214554"/>
            <a:ext cx="15716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1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22.02.2021ел.</a:t>
            </a:r>
            <a:r>
              <a:rPr lang="ru-RU" sz="1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 “ </a:t>
            </a:r>
            <a:r>
              <a:rPr lang="ru-RU" sz="12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Халыкара</a:t>
            </a:r>
            <a:r>
              <a:rPr lang="ru-RU" sz="1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1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тел </a:t>
            </a:r>
            <a:r>
              <a:rPr lang="tt-RU" sz="1200" b="1" i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көне”, </a:t>
            </a:r>
            <a:r>
              <a:rPr lang="tt-RU" sz="1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электрон газета </a:t>
            </a:r>
            <a:endParaRPr lang="tt-RU" sz="1200" b="1" i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t-RU" sz="1200" u="sng" dirty="0" smtClean="0">
                <a:hlinkClick r:id="rId10"/>
              </a:rPr>
              <a:t>https://edu.tatar.ru/aksubaevo/st-kiremet/dou/read-news/2559810</a:t>
            </a:r>
            <a:r>
              <a:rPr lang="ru-RU" sz="1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1200" b="1" i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12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165</TotalTime>
  <Words>43</Words>
  <Application>Microsoft Office PowerPoint</Application>
  <PresentationFormat>Экран 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17</cp:revision>
  <dcterms:created xsi:type="dcterms:W3CDTF">2021-06-03T07:39:14Z</dcterms:created>
  <dcterms:modified xsi:type="dcterms:W3CDTF">2021-06-29T07:53:41Z</dcterms:modified>
</cp:coreProperties>
</file>